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48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CCDD2-D284-43CE-914E-91BD0A523E1F}" type="datetimeFigureOut">
              <a:rPr lang="en-US" smtClean="0"/>
              <a:pPr/>
              <a:t>2/5/2009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09113-0F21-4491-8B5C-25910DB66E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CCDD2-D284-43CE-914E-91BD0A523E1F}" type="datetimeFigureOut">
              <a:rPr lang="en-US" smtClean="0"/>
              <a:pPr/>
              <a:t>2/5/2009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09113-0F21-4491-8B5C-25910DB66E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CCDD2-D284-43CE-914E-91BD0A523E1F}" type="datetimeFigureOut">
              <a:rPr lang="en-US" smtClean="0"/>
              <a:pPr/>
              <a:t>2/5/2009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09113-0F21-4491-8B5C-25910DB66E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CCDD2-D284-43CE-914E-91BD0A523E1F}" type="datetimeFigureOut">
              <a:rPr lang="en-US" smtClean="0"/>
              <a:pPr/>
              <a:t>2/5/2009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09113-0F21-4491-8B5C-25910DB66E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CCDD2-D284-43CE-914E-91BD0A523E1F}" type="datetimeFigureOut">
              <a:rPr lang="en-US" smtClean="0"/>
              <a:pPr/>
              <a:t>2/5/2009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09113-0F21-4491-8B5C-25910DB66E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CCDD2-D284-43CE-914E-91BD0A523E1F}" type="datetimeFigureOut">
              <a:rPr lang="en-US" smtClean="0"/>
              <a:pPr/>
              <a:t>2/5/2009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09113-0F21-4491-8B5C-25910DB66E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CCDD2-D284-43CE-914E-91BD0A523E1F}" type="datetimeFigureOut">
              <a:rPr lang="en-US" smtClean="0"/>
              <a:pPr/>
              <a:t>2/5/2009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09113-0F21-4491-8B5C-25910DB66E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CCDD2-D284-43CE-914E-91BD0A523E1F}" type="datetimeFigureOut">
              <a:rPr lang="en-US" smtClean="0"/>
              <a:pPr/>
              <a:t>2/5/2009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09113-0F21-4491-8B5C-25910DB66E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CCDD2-D284-43CE-914E-91BD0A523E1F}" type="datetimeFigureOut">
              <a:rPr lang="en-US" smtClean="0"/>
              <a:pPr/>
              <a:t>2/5/2009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09113-0F21-4491-8B5C-25910DB66E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CCDD2-D284-43CE-914E-91BD0A523E1F}" type="datetimeFigureOut">
              <a:rPr lang="en-US" smtClean="0"/>
              <a:pPr/>
              <a:t>2/5/2009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09113-0F21-4491-8B5C-25910DB66E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CCDD2-D284-43CE-914E-91BD0A523E1F}" type="datetimeFigureOut">
              <a:rPr lang="en-US" smtClean="0"/>
              <a:pPr/>
              <a:t>2/5/2009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09113-0F21-4491-8B5C-25910DB66E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6CCDD2-D284-43CE-914E-91BD0A523E1F}" type="datetimeFigureOut">
              <a:rPr lang="en-US" smtClean="0"/>
              <a:pPr/>
              <a:t>2/5/2009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09113-0F21-4491-8B5C-25910DB66ED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 descr="E:\Data\Gradschool\Stanford MSCS\Classes\200809 Winter\CS247\P4\204 PPT Prototype\images\background.gif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4955366" cy="6858000"/>
          </a:xfrm>
          <a:prstGeom prst="rect">
            <a:avLst/>
          </a:prstGeom>
          <a:noFill/>
        </p:spPr>
      </p:pic>
      <p:pic>
        <p:nvPicPr>
          <p:cNvPr id="8" name="Picture 2" descr="E:\Data\Gradschool\Stanford MSCS\Classes\200809 Winter\CS247\P4\204 PPT Prototype\images\background.gif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4876800" y="0"/>
            <a:ext cx="4955366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7" Type="http://schemas.openxmlformats.org/officeDocument/2006/relationships/image" Target="../media/image7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gif"/><Relationship Id="rId4" Type="http://schemas.openxmlformats.org/officeDocument/2006/relationships/image" Target="../media/image10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Documents%20and%20Settings\juhokim\Desktop\Yankee-Doodle.mp3" TargetMode="External"/><Relationship Id="rId4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gif"/><Relationship Id="rId3" Type="http://schemas.openxmlformats.org/officeDocument/2006/relationships/slide" Target="slide2.xml"/><Relationship Id="rId7" Type="http://schemas.openxmlformats.org/officeDocument/2006/relationships/image" Target="../media/image9.gif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Documents%20and%20Settings\juhokim\Desktop\video(2).wmv" TargetMode="External"/><Relationship Id="rId6" Type="http://schemas.openxmlformats.org/officeDocument/2006/relationships/image" Target="../media/image8.gif"/><Relationship Id="rId5" Type="http://schemas.openxmlformats.org/officeDocument/2006/relationships/slide" Target="slide3.xml"/><Relationship Id="rId4" Type="http://schemas.openxmlformats.org/officeDocument/2006/relationships/image" Target="../media/image14.gif"/><Relationship Id="rId9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8" descr="E:\Data\Gradschool\Stanford MSCS\Classes\200809 Winter\CS247\P4\204 PPT Prototype\images\title_red0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4648200"/>
            <a:ext cx="2338388" cy="1600200"/>
          </a:xfrm>
          <a:prstGeom prst="rect">
            <a:avLst/>
          </a:prstGeom>
          <a:noFill/>
        </p:spPr>
      </p:pic>
      <p:pic>
        <p:nvPicPr>
          <p:cNvPr id="16" name="Picture 9" descr="E:\Data\Gradschool\Stanford MSCS\Classes\200809 Winter\CS247\P4\204 PPT Prototype\images\title_blue01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05612" y="4648200"/>
            <a:ext cx="2338388" cy="1600200"/>
          </a:xfrm>
          <a:prstGeom prst="rect">
            <a:avLst/>
          </a:prstGeom>
          <a:noFill/>
        </p:spPr>
      </p:pic>
      <p:pic>
        <p:nvPicPr>
          <p:cNvPr id="17" name="Picture 10" descr="E:\Data\Gradschool\Stanford MSCS\Classes\200809 Winter\CS247\P4\204 PPT Prototype\images\title_green01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05212" y="4648200"/>
            <a:ext cx="2338388" cy="1600200"/>
          </a:xfrm>
          <a:prstGeom prst="rect">
            <a:avLst/>
          </a:prstGeom>
          <a:noFill/>
        </p:spPr>
      </p:pic>
      <p:sp>
        <p:nvSpPr>
          <p:cNvPr id="18" name="TextBox 17"/>
          <p:cNvSpPr txBox="1"/>
          <p:nvPr/>
        </p:nvSpPr>
        <p:spPr>
          <a:xfrm>
            <a:off x="1676400" y="457200"/>
            <a:ext cx="67818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i="1" dirty="0" smtClean="0">
                <a:solidFill>
                  <a:srgbClr val="FF0000"/>
                </a:solidFill>
                <a:latin typeface="Showcard Gothic" pitchFamily="82" charset="0"/>
              </a:rPr>
              <a:t>Clap</a:t>
            </a:r>
          </a:p>
          <a:p>
            <a:r>
              <a:rPr lang="en-US" sz="7200" i="1" dirty="0" smtClean="0">
                <a:solidFill>
                  <a:srgbClr val="00B050"/>
                </a:solidFill>
                <a:latin typeface="Showcard Gothic" pitchFamily="82" charset="0"/>
              </a:rPr>
              <a:t>Clap</a:t>
            </a:r>
          </a:p>
          <a:p>
            <a:r>
              <a:rPr lang="en-US" sz="7200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howcard Gothic" pitchFamily="82" charset="0"/>
              </a:rPr>
              <a:t>Revolution</a:t>
            </a:r>
            <a:endParaRPr lang="en-US" sz="7200" i="1" dirty="0">
              <a:solidFill>
                <a:schemeClr val="tx2">
                  <a:lumMod val="60000"/>
                  <a:lumOff val="40000"/>
                </a:schemeClr>
              </a:solidFill>
              <a:latin typeface="Showcard Gothic" pitchFamily="82" charset="0"/>
            </a:endParaRPr>
          </a:p>
        </p:txBody>
      </p:sp>
      <p:pic>
        <p:nvPicPr>
          <p:cNvPr id="1035" name="Picture 11" descr="E:\Data\Gradschool\Stanford MSCS\Classes\200809 Winter\CS247\P4\204 PPT Prototype\images\title_red02.gi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28600" y="4572000"/>
            <a:ext cx="2338388" cy="1600200"/>
          </a:xfrm>
          <a:prstGeom prst="rect">
            <a:avLst/>
          </a:prstGeom>
          <a:noFill/>
        </p:spPr>
      </p:pic>
      <p:pic>
        <p:nvPicPr>
          <p:cNvPr id="1036" name="Picture 12" descr="E:\Data\Gradschool\Stanford MSCS\Classes\200809 Winter\CS247\P4\204 PPT Prototype\images\title_green02.gi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657600" y="4572000"/>
            <a:ext cx="2338388" cy="1600200"/>
          </a:xfrm>
          <a:prstGeom prst="rect">
            <a:avLst/>
          </a:prstGeom>
          <a:noFill/>
        </p:spPr>
      </p:pic>
      <p:pic>
        <p:nvPicPr>
          <p:cNvPr id="1037" name="Picture 13" descr="E:\Data\Gradschool\Stanford MSCS\Classes\200809 Winter\CS247\P4\204 PPT Prototype\images\title_blue02.gif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805612" y="4572000"/>
            <a:ext cx="2338388" cy="16002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00200" y="762000"/>
            <a:ext cx="7162800" cy="1191816"/>
          </a:xfrm>
          <a:prstGeom prst="roundRect">
            <a:avLst/>
          </a:prstGeom>
          <a:noFill/>
          <a:ln w="57150" cap="rnd">
            <a:solidFill>
              <a:schemeClr val="accent2"/>
            </a:solidFill>
            <a:miter lim="800000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2"/>
                </a:solidFill>
                <a:latin typeface="Showcard Gothic" pitchFamily="82" charset="0"/>
              </a:rPr>
              <a:t>Twinkle </a:t>
            </a:r>
            <a:r>
              <a:rPr lang="en-US" sz="3200" dirty="0" err="1" smtClean="0">
                <a:solidFill>
                  <a:schemeClr val="accent2"/>
                </a:solidFill>
                <a:latin typeface="Showcard Gothic" pitchFamily="82" charset="0"/>
              </a:rPr>
              <a:t>Twinkle</a:t>
            </a:r>
            <a:endParaRPr lang="en-US" sz="3200" dirty="0" smtClean="0">
              <a:solidFill>
                <a:schemeClr val="accent2"/>
              </a:solidFill>
              <a:latin typeface="Showcard Gothic" pitchFamily="82" charset="0"/>
            </a:endParaRPr>
          </a:p>
          <a:p>
            <a:pPr algn="ctr"/>
            <a:r>
              <a:rPr lang="en-US" sz="3200" dirty="0" smtClean="0">
                <a:solidFill>
                  <a:schemeClr val="accent2"/>
                </a:solidFill>
                <a:latin typeface="Showcard Gothic" pitchFamily="82" charset="0"/>
              </a:rPr>
              <a:t>Little Star</a:t>
            </a:r>
            <a:endParaRPr lang="en-US" sz="3200" dirty="0">
              <a:solidFill>
                <a:schemeClr val="accent2"/>
              </a:solidFill>
              <a:latin typeface="Showcard Gothic" pitchFamily="8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00200" y="2926080"/>
            <a:ext cx="7162800" cy="1188720"/>
          </a:xfrm>
          <a:prstGeom prst="roundRect">
            <a:avLst/>
          </a:prstGeom>
          <a:noFill/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 anchor="ctr" anchorCtr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3">
                    <a:lumMod val="50000"/>
                  </a:schemeClr>
                </a:solidFill>
                <a:latin typeface="Showcard Gothic" pitchFamily="82" charset="0"/>
              </a:rPr>
              <a:t>Hot Cross Buns</a:t>
            </a:r>
            <a:endParaRPr lang="en-US" sz="3200" dirty="0">
              <a:solidFill>
                <a:schemeClr val="accent3">
                  <a:lumMod val="50000"/>
                </a:schemeClr>
              </a:solidFill>
              <a:latin typeface="Showcard Gothic" pitchFamily="8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00200" y="4991814"/>
            <a:ext cx="7162800" cy="1188720"/>
          </a:xfrm>
          <a:prstGeom prst="roundRect">
            <a:avLst/>
          </a:prstGeom>
          <a:noFill/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ctr" anchorCtr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1"/>
                </a:solidFill>
                <a:latin typeface="Showcard Gothic" pitchFamily="82" charset="0"/>
              </a:rPr>
              <a:t>Yankee Doodle</a:t>
            </a:r>
            <a:endParaRPr lang="en-US" sz="3200" dirty="0">
              <a:solidFill>
                <a:schemeClr val="accent1"/>
              </a:solidFill>
              <a:latin typeface="Showcard Gothic" pitchFamily="82" charset="0"/>
            </a:endParaRPr>
          </a:p>
        </p:txBody>
      </p:sp>
      <p:pic>
        <p:nvPicPr>
          <p:cNvPr id="3074" name="Picture 2" descr="E:\Data\Gradschool\Stanford MSCS\Classes\200809 Winter\CS247\P4\204 PPT Prototype\images\clap_red0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304800"/>
            <a:ext cx="1636871" cy="1120140"/>
          </a:xfrm>
          <a:prstGeom prst="rect">
            <a:avLst/>
          </a:prstGeom>
          <a:noFill/>
        </p:spPr>
      </p:pic>
      <p:pic>
        <p:nvPicPr>
          <p:cNvPr id="3075" name="Picture 3" descr="E:\Data\Gradschool\Stanford MSCS\Classes\200809 Winter\CS247\P4\204 PPT Prototype\images\clap_green01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0" y="2590800"/>
            <a:ext cx="1636871" cy="1120140"/>
          </a:xfrm>
          <a:prstGeom prst="rect">
            <a:avLst/>
          </a:prstGeom>
          <a:noFill/>
        </p:spPr>
      </p:pic>
      <p:pic>
        <p:nvPicPr>
          <p:cNvPr id="3076" name="Picture 4" descr="E:\Data\Gradschool\Stanford MSCS\Classes\200809 Winter\CS247\P4\204 PPT Prototype\images\clap_blue01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38200" y="4671060"/>
            <a:ext cx="1636871" cy="1120140"/>
          </a:xfrm>
          <a:prstGeom prst="rect">
            <a:avLst/>
          </a:prstGeom>
          <a:noFill/>
        </p:spPr>
      </p:pic>
      <p:pic>
        <p:nvPicPr>
          <p:cNvPr id="3077" name="Picture 5" descr="E:\Data\Gradschool\Stanford MSCS\Classes\200809 Winter\CS247\P4\204 PPT Prototype\images\clap_blue02.gi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38200" y="4572000"/>
            <a:ext cx="1636871" cy="11201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391400" y="0"/>
            <a:ext cx="838200" cy="6858000"/>
          </a:xfrm>
          <a:prstGeom prst="rect">
            <a:avLst/>
          </a:prstGeom>
          <a:solidFill>
            <a:schemeClr val="accent1">
              <a:alpha val="6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114800" y="0"/>
            <a:ext cx="838200" cy="6858000"/>
          </a:xfrm>
          <a:prstGeom prst="rect">
            <a:avLst/>
          </a:prstGeom>
          <a:solidFill>
            <a:schemeClr val="accent3">
              <a:alpha val="6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90600" y="0"/>
            <a:ext cx="838200" cy="6858000"/>
          </a:xfrm>
          <a:prstGeom prst="rect">
            <a:avLst/>
          </a:prstGeom>
          <a:solidFill>
            <a:schemeClr val="accent2">
              <a:alpha val="6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5410200"/>
            <a:ext cx="9829800" cy="685800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6" name="Yankee-Doodle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152400" y="152400"/>
            <a:ext cx="304800" cy="304800"/>
          </a:xfrm>
          <a:prstGeom prst="rect">
            <a:avLst/>
          </a:prstGeom>
        </p:spPr>
      </p:pic>
      <p:pic>
        <p:nvPicPr>
          <p:cNvPr id="3075" name="Picture 3" descr="C:\Documents and Settings\juhokim\Desktop\play2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7510" y="-34290000"/>
            <a:ext cx="8888890" cy="3555555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8787" fill="hold"/>
                                        <p:tgtEl>
                                          <p:spTgt spid="2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77 0.68494 L 0.00277 12.579 " pathEditMode="relative" rAng="0" ptsTypes="AA">
                                      <p:cBhvr>
                                        <p:cTn id="8" dur="40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9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100000" showWhenStopped="0">
                <p:cTn id="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6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hlinkClick r:id="rId3" action="ppaction://hlinksldjump"/>
          </p:cNvPr>
          <p:cNvSpPr txBox="1"/>
          <p:nvPr/>
        </p:nvSpPr>
        <p:spPr>
          <a:xfrm>
            <a:off x="6629400" y="5562600"/>
            <a:ext cx="2362200" cy="1191816"/>
          </a:xfrm>
          <a:prstGeom prst="roundRect">
            <a:avLst/>
          </a:prstGeom>
          <a:noFill/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ctr" anchorCtr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1"/>
                </a:solidFill>
                <a:latin typeface="Showcard Gothic" pitchFamily="82" charset="0"/>
              </a:rPr>
              <a:t>Select </a:t>
            </a:r>
          </a:p>
          <a:p>
            <a:pPr algn="ctr"/>
            <a:r>
              <a:rPr lang="en-US" sz="3200" dirty="0" smtClean="0">
                <a:solidFill>
                  <a:schemeClr val="accent1"/>
                </a:solidFill>
                <a:latin typeface="Showcard Gothic" pitchFamily="82" charset="0"/>
              </a:rPr>
              <a:t>Song</a:t>
            </a:r>
            <a:endParaRPr lang="en-US" sz="3200" dirty="0">
              <a:solidFill>
                <a:schemeClr val="accent1"/>
              </a:solidFill>
              <a:latin typeface="Showcard Gothic" pitchFamily="82" charset="0"/>
            </a:endParaRPr>
          </a:p>
        </p:txBody>
      </p:sp>
      <p:pic>
        <p:nvPicPr>
          <p:cNvPr id="4" name="Picture 20" descr="E:\Data\Gradschool\Stanford MSCS\Classes\200809 Winter\CS247\P4\204 PPT Prototype\images\player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76400" y="76200"/>
            <a:ext cx="5944545" cy="4743627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33400" y="5589984"/>
            <a:ext cx="2057400" cy="1191816"/>
          </a:xfrm>
          <a:prstGeom prst="roundRect">
            <a:avLst/>
          </a:prstGeom>
          <a:noFill/>
          <a:ln w="57150" cap="rnd">
            <a:solidFill>
              <a:schemeClr val="accent2"/>
            </a:solidFill>
            <a:miter lim="800000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en-US" sz="3200" dirty="0" smtClean="0">
              <a:solidFill>
                <a:schemeClr val="accent2"/>
              </a:solidFill>
              <a:latin typeface="Showcard Gothic" pitchFamily="82" charset="0"/>
            </a:endParaRPr>
          </a:p>
          <a:p>
            <a:pPr algn="ctr"/>
            <a:endParaRPr lang="en-US" sz="3200" dirty="0">
              <a:solidFill>
                <a:schemeClr val="accent2"/>
              </a:solidFill>
              <a:latin typeface="Showcard Gothic" pitchFamily="82" charset="0"/>
            </a:endParaRPr>
          </a:p>
        </p:txBody>
      </p:sp>
      <p:sp>
        <p:nvSpPr>
          <p:cNvPr id="6" name="TextBox 5">
            <a:hlinkClick r:id="rId5" action="ppaction://hlinksldjump"/>
          </p:cNvPr>
          <p:cNvSpPr txBox="1"/>
          <p:nvPr/>
        </p:nvSpPr>
        <p:spPr>
          <a:xfrm>
            <a:off x="3429000" y="5589984"/>
            <a:ext cx="2438400" cy="1191816"/>
          </a:xfrm>
          <a:prstGeom prst="roundRect">
            <a:avLst/>
          </a:prstGeom>
          <a:noFill/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 anchor="ctr" anchorCtr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3">
                    <a:lumMod val="50000"/>
                  </a:schemeClr>
                </a:solidFill>
                <a:latin typeface="Showcard Gothic" pitchFamily="82" charset="0"/>
              </a:rPr>
              <a:t>Play </a:t>
            </a:r>
          </a:p>
          <a:p>
            <a:pPr algn="ctr"/>
            <a:r>
              <a:rPr lang="en-US" sz="3200" dirty="0" smtClean="0">
                <a:solidFill>
                  <a:schemeClr val="accent3">
                    <a:lumMod val="50000"/>
                  </a:schemeClr>
                </a:solidFill>
                <a:latin typeface="Showcard Gothic" pitchFamily="82" charset="0"/>
              </a:rPr>
              <a:t>Again</a:t>
            </a:r>
            <a:endParaRPr lang="en-US" sz="3200" dirty="0">
              <a:solidFill>
                <a:schemeClr val="accent3">
                  <a:lumMod val="50000"/>
                </a:schemeClr>
              </a:solidFill>
              <a:latin typeface="Showcard Gothic" pitchFamily="82" charset="0"/>
            </a:endParaRPr>
          </a:p>
        </p:txBody>
      </p:sp>
      <p:sp>
        <p:nvSpPr>
          <p:cNvPr id="10" name="Isosceles Triangle 9"/>
          <p:cNvSpPr/>
          <p:nvPr/>
        </p:nvSpPr>
        <p:spPr>
          <a:xfrm rot="5400000">
            <a:off x="1239520" y="5798264"/>
            <a:ext cx="838200" cy="726440"/>
          </a:xfrm>
          <a:prstGeom prst="triangl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2" descr="E:\Data\Gradschool\Stanford MSCS\Classes\200809 Winter\CS247\P4\204 PPT Prototype\images\clap_red01.gi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62000" y="4800600"/>
            <a:ext cx="1636871" cy="1120140"/>
          </a:xfrm>
          <a:prstGeom prst="rect">
            <a:avLst/>
          </a:prstGeom>
          <a:noFill/>
        </p:spPr>
      </p:pic>
      <p:pic>
        <p:nvPicPr>
          <p:cNvPr id="12" name="Picture 3" descr="E:\Data\Gradschool\Stanford MSCS\Classes\200809 Winter\CS247\P4\204 PPT Prototype\images\clap_green01.gif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733800" y="4800600"/>
            <a:ext cx="1636871" cy="1120140"/>
          </a:xfrm>
          <a:prstGeom prst="rect">
            <a:avLst/>
          </a:prstGeom>
          <a:noFill/>
        </p:spPr>
      </p:pic>
      <p:pic>
        <p:nvPicPr>
          <p:cNvPr id="2050" name="Picture 2" descr="E:\Data\Gradschool\Stanford MSCS\Classes\200809 Winter\CS247\P4\204 PPT Prototype\images\clap_blue01.gi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010399" y="4800600"/>
            <a:ext cx="1558925" cy="1066800"/>
          </a:xfrm>
          <a:prstGeom prst="rect">
            <a:avLst/>
          </a:prstGeom>
          <a:noFill/>
        </p:spPr>
      </p:pic>
      <p:pic>
        <p:nvPicPr>
          <p:cNvPr id="15" name="video(2)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9"/>
          <a:stretch>
            <a:fillRect/>
          </a:stretch>
        </p:blipFill>
        <p:spPr>
          <a:xfrm>
            <a:off x="3276600" y="1143000"/>
            <a:ext cx="3048000" cy="2286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5"/>
                </p:tgtEl>
              </p:cMediaNode>
            </p:vide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909</TotalTime>
  <Words>16</Words>
  <Application>Microsoft Office PowerPoint</Application>
  <PresentationFormat>On-screen Show (4:3)</PresentationFormat>
  <Paragraphs>11</Paragraphs>
  <Slides>4</Slides>
  <Notes>0</Notes>
  <HiddenSlides>0</HiddenSlides>
  <MMClips>2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Company>Stanford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Juho Kim</dc:creator>
  <cp:lastModifiedBy>Juho Kim</cp:lastModifiedBy>
  <cp:revision>50</cp:revision>
  <dcterms:created xsi:type="dcterms:W3CDTF">2009-02-05T08:11:40Z</dcterms:created>
  <dcterms:modified xsi:type="dcterms:W3CDTF">2009-02-05T23:48:13Z</dcterms:modified>
</cp:coreProperties>
</file>